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4"/>
  </p:sldMasterIdLst>
  <p:notesMasterIdLst>
    <p:notesMasterId r:id="rId6"/>
  </p:notesMasterIdLst>
  <p:sldIdLst>
    <p:sldId id="256" r:id="rId5"/>
  </p:sldIdLst>
  <p:sldSz cx="64008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3" autoAdjust="0"/>
    <p:restoredTop sz="94660"/>
  </p:normalViewPr>
  <p:slideViewPr>
    <p:cSldViewPr snapToGrid="0">
      <p:cViewPr varScale="1">
        <p:scale>
          <a:sx n="51" d="100"/>
          <a:sy n="51" d="100"/>
        </p:scale>
        <p:origin x="218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704D1BD6-0F80-4535-B651-3C71374B6DAA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2349500" y="1143000"/>
            <a:ext cx="2159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1F0FC4C0-974D-48D3-ABFD-BC4EA3F55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78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" y="1496484"/>
            <a:ext cx="5440680" cy="3183467"/>
          </a:xfrm>
        </p:spPr>
        <p:txBody>
          <a:bodyPr anchor="b"/>
          <a:lstStyle>
            <a:lvl1pPr algn="ctr"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4802717"/>
            <a:ext cx="4800600" cy="2207683"/>
          </a:xfrm>
        </p:spPr>
        <p:txBody>
          <a:bodyPr/>
          <a:lstStyle>
            <a:lvl1pPr marL="0" indent="0" algn="ctr">
              <a:buNone/>
              <a:defRPr sz="168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260"/>
            </a:lvl3pPr>
            <a:lvl4pPr marL="960120" indent="0" algn="ctr">
              <a:buNone/>
              <a:defRPr sz="1120"/>
            </a:lvl4pPr>
            <a:lvl5pPr marL="1280160" indent="0" algn="ctr">
              <a:buNone/>
              <a:defRPr sz="1120"/>
            </a:lvl5pPr>
            <a:lvl6pPr marL="1600200" indent="0" algn="ctr">
              <a:buNone/>
              <a:defRPr sz="1120"/>
            </a:lvl6pPr>
            <a:lvl7pPr marL="1920240" indent="0" algn="ctr">
              <a:buNone/>
              <a:defRPr sz="1120"/>
            </a:lvl7pPr>
            <a:lvl8pPr marL="2240280" indent="0" algn="ctr">
              <a:buNone/>
              <a:defRPr sz="1120"/>
            </a:lvl8pPr>
            <a:lvl9pPr marL="2560320" indent="0" algn="ctr">
              <a:buNone/>
              <a:defRPr sz="112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33C2-B788-4BEA-AACD-BEB70FD6F2A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04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33C2-B788-4BEA-AACD-BEB70FD6F2A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41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80573" y="486834"/>
            <a:ext cx="1380173" cy="7749117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055" y="486834"/>
            <a:ext cx="4060508" cy="7749117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33C2-B788-4BEA-AACD-BEB70FD6F2A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6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33C2-B788-4BEA-AACD-BEB70FD6F2A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47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2" y="2279653"/>
            <a:ext cx="5520690" cy="3803649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722" y="6119286"/>
            <a:ext cx="5520690" cy="2000249"/>
          </a:xfrm>
        </p:spPr>
        <p:txBody>
          <a:bodyPr/>
          <a:lstStyle>
            <a:lvl1pPr marL="0" indent="0">
              <a:buNone/>
              <a:defRPr sz="1680">
                <a:solidFill>
                  <a:schemeClr val="tx1"/>
                </a:solidFill>
              </a:defRPr>
            </a:lvl1pPr>
            <a:lvl2pPr marL="3200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400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3pPr>
            <a:lvl4pPr marL="9601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2801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6002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19202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240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33C2-B788-4BEA-AACD-BEB70FD6F2A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21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055" y="2434167"/>
            <a:ext cx="2720340" cy="580178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405" y="2434167"/>
            <a:ext cx="2720340" cy="580178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33C2-B788-4BEA-AACD-BEB70FD6F2A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486836"/>
            <a:ext cx="5520690" cy="176741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889" y="2241551"/>
            <a:ext cx="2707838" cy="1098549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89" y="3340100"/>
            <a:ext cx="2707838" cy="491278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405" y="2241551"/>
            <a:ext cx="2721174" cy="1098549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40405" y="3340100"/>
            <a:ext cx="2721174" cy="491278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33C2-B788-4BEA-AACD-BEB70FD6F2A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7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33C2-B788-4BEA-AACD-BEB70FD6F2A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5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33C2-B788-4BEA-AACD-BEB70FD6F2A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80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609600"/>
            <a:ext cx="2064425" cy="213360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174" y="1316569"/>
            <a:ext cx="3240405" cy="6498167"/>
          </a:xfrm>
        </p:spPr>
        <p:txBody>
          <a:bodyPr/>
          <a:lstStyle>
            <a:lvl1pPr>
              <a:defRPr sz="2240"/>
            </a:lvl1pPr>
            <a:lvl2pPr>
              <a:defRPr sz="1960"/>
            </a:lvl2pPr>
            <a:lvl3pPr>
              <a:defRPr sz="168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2743200"/>
            <a:ext cx="2064425" cy="5082117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33C2-B788-4BEA-AACD-BEB70FD6F2A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65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609600"/>
            <a:ext cx="2064425" cy="213360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21174" y="1316569"/>
            <a:ext cx="3240405" cy="6498167"/>
          </a:xfrm>
        </p:spPr>
        <p:txBody>
          <a:bodyPr anchor="t"/>
          <a:lstStyle>
            <a:lvl1pPr marL="0" indent="0">
              <a:buNone/>
              <a:defRPr sz="2240"/>
            </a:lvl1pPr>
            <a:lvl2pPr marL="320040" indent="0">
              <a:buNone/>
              <a:defRPr sz="1960"/>
            </a:lvl2pPr>
            <a:lvl3pPr marL="640080" indent="0">
              <a:buNone/>
              <a:defRPr sz="1680"/>
            </a:lvl3pPr>
            <a:lvl4pPr marL="960120" indent="0">
              <a:buNone/>
              <a:defRPr sz="1400"/>
            </a:lvl4pPr>
            <a:lvl5pPr marL="1280160" indent="0">
              <a:buNone/>
              <a:defRPr sz="1400"/>
            </a:lvl5pPr>
            <a:lvl6pPr marL="1600200" indent="0">
              <a:buNone/>
              <a:defRPr sz="1400"/>
            </a:lvl6pPr>
            <a:lvl7pPr marL="1920240" indent="0">
              <a:buNone/>
              <a:defRPr sz="1400"/>
            </a:lvl7pPr>
            <a:lvl8pPr marL="2240280" indent="0">
              <a:buNone/>
              <a:defRPr sz="1400"/>
            </a:lvl8pPr>
            <a:lvl9pPr marL="2560320" indent="0">
              <a:buNone/>
              <a:defRPr sz="14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2743200"/>
            <a:ext cx="2064425" cy="5082117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E33C2-B788-4BEA-AACD-BEB70FD6F2A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77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055" y="486836"/>
            <a:ext cx="552069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" y="2434167"/>
            <a:ext cx="552069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0055" y="8475136"/>
            <a:ext cx="144018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E33C2-B788-4BEA-AACD-BEB70FD6F2A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20265" y="8475136"/>
            <a:ext cx="216027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20565" y="8475136"/>
            <a:ext cx="144018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BFFC3-705E-4EA9-9C39-8DF0AE61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7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40080" rtl="0" eaLnBrk="1" latinLnBrk="0" hangingPunct="1">
        <a:lnSpc>
          <a:spcPct val="90000"/>
        </a:lnSpc>
        <a:spcBef>
          <a:spcPct val="0"/>
        </a:spcBef>
        <a:buNone/>
        <a:defRPr sz="3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020" indent="-160020" algn="l" defTabSz="64008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01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76022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20802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7203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1pPr>
      <a:lvl2pPr marL="3200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2402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79371B2F-1F73-4B0A-B375-51AA5478341C}"/>
              </a:ext>
            </a:extLst>
          </p:cNvPr>
          <p:cNvSpPr/>
          <p:nvPr/>
        </p:nvSpPr>
        <p:spPr>
          <a:xfrm>
            <a:off x="0" y="0"/>
            <a:ext cx="6400800" cy="10972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אקדמית מקוונת">
            <a:extLst>
              <a:ext uri="{FF2B5EF4-FFF2-40B4-BE49-F238E27FC236}">
                <a16:creationId xmlns:a16="http://schemas.microsoft.com/office/drawing/2014/main" id="{04247FB9-D4E0-44BB-8001-2A973DC4C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67" y="0"/>
            <a:ext cx="1340284" cy="67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6BDB778-AE22-481F-913D-CFE0DF992C42}"/>
              </a:ext>
            </a:extLst>
          </p:cNvPr>
          <p:cNvSpPr txBox="1"/>
          <p:nvPr/>
        </p:nvSpPr>
        <p:spPr>
          <a:xfrm>
            <a:off x="1346471" y="27294"/>
            <a:ext cx="34451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1100" dirty="0"/>
              <a:t>המכללה האקדמית תל-אביב-יפו – בית הספר למדעי המחשב</a:t>
            </a:r>
            <a:endParaRPr lang="en-US" sz="1100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8B5F3EC-4C97-4251-9FC2-00CA4988EE49}"/>
              </a:ext>
            </a:extLst>
          </p:cNvPr>
          <p:cNvSpPr txBox="1"/>
          <p:nvPr/>
        </p:nvSpPr>
        <p:spPr>
          <a:xfrm flipH="1">
            <a:off x="52068" y="27294"/>
            <a:ext cx="9575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100" dirty="0"/>
              <a:t>מספר פרויקט:</a:t>
            </a:r>
          </a:p>
          <a:p>
            <a:pPr algn="ctr"/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210804</a:t>
            </a:r>
            <a:endParaRPr lang="en-US" sz="1100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9549345-8A5B-40D2-8822-7990B75F5458}"/>
              </a:ext>
            </a:extLst>
          </p:cNvPr>
          <p:cNvSpPr txBox="1"/>
          <p:nvPr/>
        </p:nvSpPr>
        <p:spPr>
          <a:xfrm>
            <a:off x="2405954" y="288904"/>
            <a:ext cx="25603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1400" dirty="0"/>
              <a:t>שם הפרויקט: 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Place It!</a:t>
            </a:r>
            <a:endParaRPr lang="he-IL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rtl="1"/>
            <a:r>
              <a:rPr lang="he-IL" sz="1400" dirty="0"/>
              <a:t>מגישים: דניאל </a:t>
            </a:r>
            <a:r>
              <a:rPr lang="he-IL" sz="1400" dirty="0" err="1"/>
              <a:t>בביצקי</a:t>
            </a:r>
            <a:r>
              <a:rPr lang="he-IL" sz="1400" dirty="0"/>
              <a:t> ותום ווינברג</a:t>
            </a:r>
          </a:p>
          <a:p>
            <a:pPr algn="r" rtl="1"/>
            <a:r>
              <a:rPr lang="he-IL" sz="1400" dirty="0"/>
              <a:t>מנחה: אורי גלובוס</a:t>
            </a:r>
            <a:endParaRPr lang="en-US" sz="1400" dirty="0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BF157B4C-948D-4393-AA98-FEC0831D25AC}"/>
              </a:ext>
            </a:extLst>
          </p:cNvPr>
          <p:cNvSpPr/>
          <p:nvPr/>
        </p:nvSpPr>
        <p:spPr>
          <a:xfrm>
            <a:off x="0" y="1124574"/>
            <a:ext cx="6400800" cy="8046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7B2E5E40-94E5-4BE2-80D4-421DC703FBD4}"/>
              </a:ext>
            </a:extLst>
          </p:cNvPr>
          <p:cNvSpPr txBox="1"/>
          <p:nvPr/>
        </p:nvSpPr>
        <p:spPr>
          <a:xfrm>
            <a:off x="1202357" y="2172287"/>
            <a:ext cx="3860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100" dirty="0">
                <a:latin typeface="Aharoni" panose="02010803020104030203" pitchFamily="2" charset="-79"/>
                <a:cs typeface="Aharoni" panose="02010803020104030203" pitchFamily="2" charset="-79"/>
              </a:rPr>
              <a:t>שחקן 1 בוחר גשר וממקם אותו על הלוח</a:t>
            </a:r>
            <a:endParaRPr lang="en-US" sz="11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43EEE9F9-9AF4-4683-9EBD-0AEBEDDFC03D}"/>
              </a:ext>
            </a:extLst>
          </p:cNvPr>
          <p:cNvSpPr txBox="1"/>
          <p:nvPr/>
        </p:nvSpPr>
        <p:spPr>
          <a:xfrm>
            <a:off x="1144913" y="3881372"/>
            <a:ext cx="398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100" dirty="0">
                <a:latin typeface="Aharoni" panose="02010803020104030203" pitchFamily="2" charset="-79"/>
                <a:cs typeface="Aharoni" panose="02010803020104030203" pitchFamily="2" charset="-79"/>
              </a:rPr>
              <a:t>שחקן 2 יכול לתקן עפ"י נקודת המבט שלו</a:t>
            </a:r>
            <a:endParaRPr lang="en-US" sz="11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B0174762-7A6B-4D9C-8AFF-3F94CD014090}"/>
              </a:ext>
            </a:extLst>
          </p:cNvPr>
          <p:cNvSpPr txBox="1"/>
          <p:nvPr/>
        </p:nvSpPr>
        <p:spPr>
          <a:xfrm>
            <a:off x="937480" y="5576201"/>
            <a:ext cx="4402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100" dirty="0">
                <a:latin typeface="Aharoni" panose="02010803020104030203" pitchFamily="2" charset="-79"/>
                <a:cs typeface="Aharoni" panose="02010803020104030203" pitchFamily="2" charset="-79"/>
              </a:rPr>
              <a:t>שחקן 2 בוחר גשר וממקם אותו על הלוח</a:t>
            </a:r>
            <a:endParaRPr lang="en-US" sz="11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EEBF0A77-2D2B-4073-93AC-FDD0FEB67F46}"/>
              </a:ext>
            </a:extLst>
          </p:cNvPr>
          <p:cNvSpPr txBox="1"/>
          <p:nvPr/>
        </p:nvSpPr>
        <p:spPr>
          <a:xfrm>
            <a:off x="1383122" y="7303471"/>
            <a:ext cx="3499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100" dirty="0">
                <a:latin typeface="Aharoni" panose="02010803020104030203" pitchFamily="2" charset="-79"/>
                <a:cs typeface="Aharoni" panose="02010803020104030203" pitchFamily="2" charset="-79"/>
              </a:rPr>
              <a:t>וחוזר חלילה! עד ש...</a:t>
            </a:r>
            <a:endParaRPr lang="en-US" sz="11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תמונה 15" descr="תמונה שמכילה טקסט, שמים&#10;&#10;התיאור נוצר באופן אוטומטי">
            <a:extLst>
              <a:ext uri="{FF2B5EF4-FFF2-40B4-BE49-F238E27FC236}">
                <a16:creationId xmlns:a16="http://schemas.microsoft.com/office/drawing/2014/main" id="{098CF037-73A1-4EB1-BF77-6D057169A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48" y="2438011"/>
            <a:ext cx="2743200" cy="1330331"/>
          </a:xfrm>
          <a:prstGeom prst="rect">
            <a:avLst/>
          </a:prstGeom>
        </p:spPr>
      </p:pic>
      <p:pic>
        <p:nvPicPr>
          <p:cNvPr id="18" name="תמונה 17" descr="תמונה שמכילה טקסט, שמים&#10;&#10;התיאור נוצר באופן אוטומטי">
            <a:extLst>
              <a:ext uri="{FF2B5EF4-FFF2-40B4-BE49-F238E27FC236}">
                <a16:creationId xmlns:a16="http://schemas.microsoft.com/office/drawing/2014/main" id="{AA076B86-1F1D-40DD-94FB-781DBE085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2438012"/>
            <a:ext cx="2743200" cy="1327929"/>
          </a:xfrm>
          <a:prstGeom prst="rect">
            <a:avLst/>
          </a:prstGeom>
        </p:spPr>
      </p:pic>
      <p:pic>
        <p:nvPicPr>
          <p:cNvPr id="24" name="תמונה 23" descr="תמונה שמכילה טקסט, שמים, מים, הר&#10;&#10;התיאור נוצר באופן אוטומטי">
            <a:extLst>
              <a:ext uri="{FF2B5EF4-FFF2-40B4-BE49-F238E27FC236}">
                <a16:creationId xmlns:a16="http://schemas.microsoft.com/office/drawing/2014/main" id="{61C130B9-B061-4FE1-9D02-E938ACF9A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48" y="4170323"/>
            <a:ext cx="2743200" cy="1332365"/>
          </a:xfrm>
          <a:prstGeom prst="rect">
            <a:avLst/>
          </a:prstGeom>
        </p:spPr>
      </p:pic>
      <p:pic>
        <p:nvPicPr>
          <p:cNvPr id="26" name="תמונה 25" descr="תמונה שמכילה טקסט, שמים, מים&#10;&#10;התיאור נוצר באופן אוטומטי">
            <a:extLst>
              <a:ext uri="{FF2B5EF4-FFF2-40B4-BE49-F238E27FC236}">
                <a16:creationId xmlns:a16="http://schemas.microsoft.com/office/drawing/2014/main" id="{62B4A827-6222-4A43-90A7-E4811C60E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4171511"/>
            <a:ext cx="2743200" cy="1329987"/>
          </a:xfrm>
          <a:prstGeom prst="rect">
            <a:avLst/>
          </a:prstGeom>
        </p:spPr>
      </p:pic>
      <p:pic>
        <p:nvPicPr>
          <p:cNvPr id="30" name="תמונה 29" descr="תמונה שמכילה טקסט, שמים, מים&#10;&#10;התיאור נוצר באופן אוטומטי">
            <a:extLst>
              <a:ext uri="{FF2B5EF4-FFF2-40B4-BE49-F238E27FC236}">
                <a16:creationId xmlns:a16="http://schemas.microsoft.com/office/drawing/2014/main" id="{3FD0C0B1-9576-4129-A60A-782BAC2DE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8" y="5865105"/>
            <a:ext cx="2743200" cy="1329987"/>
          </a:xfrm>
          <a:prstGeom prst="rect">
            <a:avLst/>
          </a:prstGeom>
        </p:spPr>
      </p:pic>
      <p:pic>
        <p:nvPicPr>
          <p:cNvPr id="32" name="תמונה 31" descr="תמונה שמכילה טקסט, שמים, מים&#10;&#10;התיאור נוצר באופן אוטומטי">
            <a:extLst>
              <a:ext uri="{FF2B5EF4-FFF2-40B4-BE49-F238E27FC236}">
                <a16:creationId xmlns:a16="http://schemas.microsoft.com/office/drawing/2014/main" id="{2A648F0D-EAC9-468E-83A1-4D34C18F76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871200"/>
            <a:ext cx="2743200" cy="1329546"/>
          </a:xfrm>
          <a:prstGeom prst="rect">
            <a:avLst/>
          </a:prstGeom>
        </p:spPr>
      </p:pic>
      <p:pic>
        <p:nvPicPr>
          <p:cNvPr id="34" name="תמונה 3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9DD80307-5E7D-497D-B26F-17152C48DB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7579992"/>
            <a:ext cx="3017520" cy="1464608"/>
          </a:xfrm>
          <a:prstGeom prst="rect">
            <a:avLst/>
          </a:prstGeom>
        </p:spPr>
      </p:pic>
      <p:pic>
        <p:nvPicPr>
          <p:cNvPr id="36" name="תמונה 35" descr="תמונה שמכילה טקסט, שמים, מים&#10;&#10;התיאור נוצר באופן אוטומטי">
            <a:extLst>
              <a:ext uri="{FF2B5EF4-FFF2-40B4-BE49-F238E27FC236}">
                <a16:creationId xmlns:a16="http://schemas.microsoft.com/office/drawing/2014/main" id="{7680BC12-6590-4190-A8F4-43586F9BEF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8" y="7570632"/>
            <a:ext cx="3017520" cy="1464306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54DF4CF-EB39-4CF7-879D-79EB6BC7232B}"/>
              </a:ext>
            </a:extLst>
          </p:cNvPr>
          <p:cNvSpPr txBox="1"/>
          <p:nvPr/>
        </p:nvSpPr>
        <p:spPr>
          <a:xfrm>
            <a:off x="638827" y="1410057"/>
            <a:ext cx="4999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Place It!</a:t>
            </a: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 הוא משחק חשיבה ושיתוף פעולה המחדד את חוש ההתמצאות במרחב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07948460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ערכת נושא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E57B49E9D6DA4ABCC18280040B8171" ma:contentTypeVersion="2" ma:contentTypeDescription="Create a new document." ma:contentTypeScope="" ma:versionID="dae412acb86b62c4b08c7dd96585ea6a">
  <xsd:schema xmlns:xsd="http://www.w3.org/2001/XMLSchema" xmlns:xs="http://www.w3.org/2001/XMLSchema" xmlns:p="http://schemas.microsoft.com/office/2006/metadata/properties" xmlns:ns3="f269512b-6e20-4d87-a74d-53e73f80d8c3" targetNamespace="http://schemas.microsoft.com/office/2006/metadata/properties" ma:root="true" ma:fieldsID="435af7bd32034a9e7fff639a778e7f2c" ns3:_="">
    <xsd:import namespace="f269512b-6e20-4d87-a74d-53e73f80d8c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69512b-6e20-4d87-a74d-53e73f80d8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63EC8E-782C-44DF-8EB9-5E5667A0DA07}">
  <ds:schemaRefs>
    <ds:schemaRef ds:uri="http://purl.org/dc/terms/"/>
    <ds:schemaRef ds:uri="http://purl.org/dc/dcmitype/"/>
    <ds:schemaRef ds:uri="f269512b-6e20-4d87-a74d-53e73f80d8c3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F382701-5DD5-4881-9A4F-745A67FC65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B28846-A5E5-4FF9-A8AE-983243E50C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69512b-6e20-4d87-a74d-53e73f80d8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</TotalTime>
  <Words>71</Words>
  <Application>Microsoft Office PowerPoint</Application>
  <PresentationFormat>מותאם אישית</PresentationFormat>
  <Paragraphs>11</Paragraphs>
  <Slides>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</vt:i4>
      </vt:variant>
    </vt:vector>
  </HeadingPairs>
  <TitlesOfParts>
    <vt:vector size="6" baseType="lpstr">
      <vt:lpstr>Aharoni</vt:lpstr>
      <vt:lpstr>Arial</vt:lpstr>
      <vt:lpstr>Calibri</vt:lpstr>
      <vt:lpstr>Calibri Light</vt:lpstr>
      <vt:lpstr>ערכת נושא Office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Tom Weinberg</dc:creator>
  <cp:lastModifiedBy>Tom Weinberg</cp:lastModifiedBy>
  <cp:revision>9</cp:revision>
  <dcterms:created xsi:type="dcterms:W3CDTF">2021-08-08T13:39:27Z</dcterms:created>
  <dcterms:modified xsi:type="dcterms:W3CDTF">2021-08-08T15:15:26Z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0x010100D6E57B49E9D6DA4ABCC18280040B8171</vt:lpwstr>
  </property>
</Properties>
</file>